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5912bd9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5912bd9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5912bd9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5912bd9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1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1.jpg"/><Relationship Id="rId7" Type="http://schemas.openxmlformats.org/officeDocument/2006/relationships/image" Target="../media/image6.png"/><Relationship Id="rId8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10" Type="http://schemas.openxmlformats.org/officeDocument/2006/relationships/image" Target="../media/image20.jp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26115" r="19681" t="0"/>
          <a:stretch/>
        </p:blipFill>
        <p:spPr>
          <a:xfrm>
            <a:off x="4462275" y="311188"/>
            <a:ext cx="945850" cy="1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19176" r="22852" t="0"/>
          <a:stretch/>
        </p:blipFill>
        <p:spPr>
          <a:xfrm>
            <a:off x="7699250" y="311200"/>
            <a:ext cx="1144451" cy="14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11802" l="11609" r="11247" t="20716"/>
          <a:stretch/>
        </p:blipFill>
        <p:spPr>
          <a:xfrm>
            <a:off x="5792175" y="311200"/>
            <a:ext cx="1523025" cy="12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6941">
            <a:off x="4667304" y="2244374"/>
            <a:ext cx="2103024" cy="295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68665">
            <a:off x="6456578" y="2165088"/>
            <a:ext cx="2249700" cy="31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8">
            <a:alphaModFix/>
          </a:blip>
          <a:srcRect b="14794" l="0" r="0" t="3285"/>
          <a:stretch/>
        </p:blipFill>
        <p:spPr>
          <a:xfrm>
            <a:off x="391075" y="436438"/>
            <a:ext cx="3687149" cy="427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2995">
            <a:off x="6394377" y="1685042"/>
            <a:ext cx="2571750" cy="361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623" y="259786"/>
            <a:ext cx="1998725" cy="167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10525"/>
            <a:ext cx="1368175" cy="1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15405" l="0" r="0" t="4020"/>
          <a:stretch/>
        </p:blipFill>
        <p:spPr>
          <a:xfrm>
            <a:off x="6951350" y="259775"/>
            <a:ext cx="1886724" cy="13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024" y="1935149"/>
            <a:ext cx="1675375" cy="1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14378" l="0" r="0" t="2218"/>
          <a:stretch/>
        </p:blipFill>
        <p:spPr>
          <a:xfrm>
            <a:off x="303631" y="308650"/>
            <a:ext cx="3838176" cy="45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5816">
            <a:off x="99567" y="1597113"/>
            <a:ext cx="2592219" cy="364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392" y="224196"/>
            <a:ext cx="3522202" cy="23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636" y="1992139"/>
            <a:ext cx="440600" cy="47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5574" y="974063"/>
            <a:ext cx="607450" cy="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854" y="1661100"/>
            <a:ext cx="804766" cy="8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5799" y="1145150"/>
            <a:ext cx="887349" cy="63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3200" y="1414750"/>
            <a:ext cx="5445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10">
            <a:alphaModFix/>
          </a:blip>
          <a:srcRect b="12019" l="0" r="0" t="4045"/>
          <a:stretch/>
        </p:blipFill>
        <p:spPr>
          <a:xfrm>
            <a:off x="5083929" y="398226"/>
            <a:ext cx="3662975" cy="434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